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9" r:id="rId3"/>
    <p:sldId id="335" r:id="rId4"/>
    <p:sldId id="336" r:id="rId5"/>
    <p:sldId id="333" r:id="rId6"/>
    <p:sldId id="334" r:id="rId7"/>
    <p:sldId id="341" r:id="rId8"/>
    <p:sldId id="342" r:id="rId9"/>
    <p:sldId id="337" r:id="rId10"/>
    <p:sldId id="338" r:id="rId11"/>
    <p:sldId id="343" r:id="rId12"/>
    <p:sldId id="344" r:id="rId13"/>
    <p:sldId id="301" r:id="rId1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F33CC"/>
    <a:srgbClr val="FF66FF"/>
    <a:srgbClr val="FFCCFF"/>
    <a:srgbClr val="FFC000"/>
    <a:srgbClr val="000000"/>
    <a:srgbClr val="FFCCCC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89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234" y="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54FB59-B05B-4439-9FCF-90BE147C85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7E66231-87C8-4174-9C2D-9E72AD0803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1" indent="0" algn="ctr">
              <a:buNone/>
              <a:defRPr sz="2000"/>
            </a:lvl2pPr>
            <a:lvl3pPr marL="914423" indent="0" algn="ctr">
              <a:buNone/>
              <a:defRPr sz="1801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9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1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82A121D-48ED-4A69-B2B2-CA1E3B92D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2025/3/9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6B4AA0-1D79-4006-BE1F-3C25F290B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9BBE5D-68D7-4692-A079-DC019F4E8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567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849BA7-004A-43E8-BC94-1640BD44A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7165026-935B-4D01-915A-69A2699A73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8A9B7E-D967-4F24-845E-4927EA2DA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2025/3/9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2962BB-6CC1-4E21-97C5-F4AC0C727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D570013-D15D-4A05-9DC1-A2EDFD393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9066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E4B2FDC-FCB0-4B3B-8D17-2440E2E845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8E8532E-15BC-4591-8CC7-B41D7B62D5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D6D70F8-E51F-45CA-BF47-46A5C4189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2025/3/9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B0C747-34B9-4C2D-B2EE-D13E8B03E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CA7A7B-6866-4F3A-BC24-80EFB376D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767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A78E0D-455C-4A15-B40E-6D246C053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1DB85E0-7DF2-4C72-A09A-DB653F7792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91A12F4-1311-4CEB-B46B-4F29712E0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2025/3/9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BF2358-75B3-4449-92DC-652C2CDCB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A3F58C-D6E2-4A47-82E7-843C6A0A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1509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15BEE7-4E09-47C7-8D57-B9398D40B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23C7BC0-53FD-4602-9793-2DC8DDC29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1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23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3DC77F7-2934-4FE6-B8C8-FDD7B2BC8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2025/3/9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BE69BC-0E58-4B38-859E-BE8D84EC8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2F8A05-F2E0-4227-BD8B-EA5286A74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3787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8BA1A-E540-4E66-A71F-D61EAEC5F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FBA28D-1083-4948-9658-C53FB2785C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F231185-E45D-4343-83E5-EE3C72DDDD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1B50FDE-470A-4E9E-B6F6-49C12FE18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2025/3/9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A5A648E-3AF9-4DC8-BB3F-8038D812D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96C7C09-2C15-468F-9AB1-5FA135BBA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281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14FE47-F812-4F0C-95A4-0E320B3ED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D3E8940-931A-4FE8-9E70-695AE8984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A952C31-77B9-482C-A6A8-17297D565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5B422AA-AD0D-4BC8-BE02-6F1F9C45CD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E113145-8473-4E1E-BDC4-7A65402E82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614ACC1-DEAC-47DE-B1D3-85DE1BC92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2025/3/9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678EAF0-7C14-4308-8537-0381E1769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50AFFC7-E0A5-406F-96F0-3B39C1AA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7934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5A7094-3EEC-48AC-84ED-726E24027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EAF5051-FA2D-4EDE-B050-EAD0ED2B5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2025/3/9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D1DFC64-E095-48FA-8A3E-10A40AA11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42F8DA8-6002-4323-8BD8-EC357D590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859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B76948B-FDFB-4EDE-83FF-362EA0637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2025/3/9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65C7A62-4071-412D-B2D8-3D82EE1B9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D0F4CF8-5B80-4EF1-9C8B-5E80A13D9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9302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114787-AADC-4482-BBF9-6F3045729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4C5594F-ADDA-461C-AD35-6396C75D0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A9B609B-B972-45BB-86AB-26374A2521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C48409D-2CC7-4D2E-B489-63D8D6D2E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2025/3/9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1348FD5-52BD-440C-BE22-ECB8AC1CF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8F3D58-274B-463F-B3E2-014A3A08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0673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6100B3-685E-4E81-92AB-9567B86BA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F1A54C6-9E9B-4F91-B271-F4B6C39C4F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11" indent="0">
              <a:buNone/>
              <a:defRPr sz="2800"/>
            </a:lvl2pPr>
            <a:lvl3pPr marL="914423" indent="0">
              <a:buNone/>
              <a:defRPr sz="2400"/>
            </a:lvl3pPr>
            <a:lvl4pPr marL="1371634" indent="0">
              <a:buNone/>
              <a:defRPr sz="2000"/>
            </a:lvl4pPr>
            <a:lvl5pPr marL="1828846" indent="0">
              <a:buNone/>
              <a:defRPr sz="2000"/>
            </a:lvl5pPr>
            <a:lvl6pPr marL="2286057" indent="0">
              <a:buNone/>
              <a:defRPr sz="2000"/>
            </a:lvl6pPr>
            <a:lvl7pPr marL="2743269" indent="0">
              <a:buNone/>
              <a:defRPr sz="2000"/>
            </a:lvl7pPr>
            <a:lvl8pPr marL="3200480" indent="0">
              <a:buNone/>
              <a:defRPr sz="2000"/>
            </a:lvl8pPr>
            <a:lvl9pPr marL="3657691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2282BD9-DC9B-4466-A1C8-67AB1DDE41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D62A2BE-F7B0-4D8B-B79B-8F1CEB50F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2025/3/9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99F1D10-7889-407A-9BB1-F1F35EDA9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A05A04-A86D-48AA-B8D9-E40ACD5FA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880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47B83C6-D64E-4208-AC98-D46C2DCBF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D9C0BA7-C70B-48AB-AF43-A1ECCC13D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1F8E22-C27C-4220-AE6C-CE8746CD25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440C7-9877-43FC-8FC5-078EDE65EC26}" type="datetimeFigureOut">
              <a:rPr kumimoji="1" lang="ja-JP" altLang="en-US" smtClean="0"/>
              <a:t>2025/3/9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41CB08-4BC5-4EF1-A80C-368A7E79B4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2D51CA-BCA7-4263-88F6-C94CAB55B5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70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6" indent="-228606" algn="l" defTabSz="914423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9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1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7AC0E52-A9E6-4207-BE30-CAB18D41B7EE}"/>
              </a:ext>
            </a:extLst>
          </p:cNvPr>
          <p:cNvGrpSpPr/>
          <p:nvPr/>
        </p:nvGrpSpPr>
        <p:grpSpPr>
          <a:xfrm>
            <a:off x="0" y="-9500"/>
            <a:ext cx="12192000" cy="6867499"/>
            <a:chOff x="0" y="-9500"/>
            <a:chExt cx="12192000" cy="6867499"/>
          </a:xfrm>
        </p:grpSpPr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33C13133-FE60-4DE9-98BE-F812A3119FB1}"/>
                </a:ext>
              </a:extLst>
            </p:cNvPr>
            <p:cNvSpPr/>
            <p:nvPr/>
          </p:nvSpPr>
          <p:spPr>
            <a:xfrm>
              <a:off x="0" y="-9500"/>
              <a:ext cx="12192000" cy="6867499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3D142615-D867-4740-BCE2-912D3BEF05F4}"/>
                </a:ext>
              </a:extLst>
            </p:cNvPr>
            <p:cNvGrpSpPr/>
            <p:nvPr/>
          </p:nvGrpSpPr>
          <p:grpSpPr>
            <a:xfrm>
              <a:off x="160190" y="151298"/>
              <a:ext cx="2828816" cy="2828816"/>
              <a:chOff x="3932903" y="2025445"/>
              <a:chExt cx="3421626" cy="3421626"/>
            </a:xfrm>
          </p:grpSpPr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79CC60B4-D9EE-4CB4-8F17-D184FA221714}"/>
                  </a:ext>
                </a:extLst>
              </p:cNvPr>
              <p:cNvSpPr txBox="1"/>
              <p:nvPr/>
            </p:nvSpPr>
            <p:spPr>
              <a:xfrm>
                <a:off x="4056617" y="2310580"/>
                <a:ext cx="3147703" cy="28457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9600" b="1" dirty="0">
                    <a:solidFill>
                      <a:schemeClr val="bg1">
                        <a:alpha val="5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漢</a:t>
                </a:r>
                <a:endParaRPr kumimoji="1" lang="ja-JP" altLang="en-US" sz="9600" b="1" dirty="0">
                  <a:solidFill>
                    <a:schemeClr val="bg1">
                      <a:alpha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" name="フレーム 8">
                <a:extLst>
                  <a:ext uri="{FF2B5EF4-FFF2-40B4-BE49-F238E27FC236}">
                    <a16:creationId xmlns:a16="http://schemas.microsoft.com/office/drawing/2014/main" id="{D5B34560-E90A-41A6-B40B-54E06A8623B9}"/>
                  </a:ext>
                </a:extLst>
              </p:cNvPr>
              <p:cNvSpPr/>
              <p:nvPr/>
            </p:nvSpPr>
            <p:spPr>
              <a:xfrm>
                <a:off x="3932903" y="2025445"/>
                <a:ext cx="3421626" cy="3421626"/>
              </a:xfrm>
              <a:prstGeom prst="frame">
                <a:avLst>
                  <a:gd name="adj1" fmla="val 4741"/>
                </a:avLst>
              </a:prstGeom>
              <a:solidFill>
                <a:schemeClr val="bg1">
                  <a:alpha val="5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65F8B1AA-6E39-4818-A95A-C001F8D86497}"/>
                </a:ext>
              </a:extLst>
            </p:cNvPr>
            <p:cNvGrpSpPr/>
            <p:nvPr/>
          </p:nvGrpSpPr>
          <p:grpSpPr>
            <a:xfrm>
              <a:off x="9206914" y="151298"/>
              <a:ext cx="2828816" cy="2828816"/>
              <a:chOff x="3932903" y="2025445"/>
              <a:chExt cx="3421626" cy="3421626"/>
            </a:xfrm>
          </p:grpSpPr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236D1D39-A209-4B2B-9356-3C1B58160EA9}"/>
                  </a:ext>
                </a:extLst>
              </p:cNvPr>
              <p:cNvSpPr txBox="1"/>
              <p:nvPr/>
            </p:nvSpPr>
            <p:spPr>
              <a:xfrm>
                <a:off x="4056617" y="2310580"/>
                <a:ext cx="3147703" cy="28457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lang="ja-JP" altLang="en-US" sz="9600" b="1" dirty="0">
                    <a:solidFill>
                      <a:schemeClr val="bg1">
                        <a:alpha val="5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字</a:t>
                </a:r>
                <a:endParaRPr kumimoji="1" lang="ja-JP" altLang="en-US" sz="9600" b="1" dirty="0">
                  <a:solidFill>
                    <a:schemeClr val="bg1">
                      <a:alpha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1" name="フレーム 20">
                <a:extLst>
                  <a:ext uri="{FF2B5EF4-FFF2-40B4-BE49-F238E27FC236}">
                    <a16:creationId xmlns:a16="http://schemas.microsoft.com/office/drawing/2014/main" id="{52C61B32-620C-47C6-BB44-A969BA5DB3A8}"/>
                  </a:ext>
                </a:extLst>
              </p:cNvPr>
              <p:cNvSpPr/>
              <p:nvPr/>
            </p:nvSpPr>
            <p:spPr>
              <a:xfrm>
                <a:off x="3932903" y="2025445"/>
                <a:ext cx="3421626" cy="3421626"/>
              </a:xfrm>
              <a:prstGeom prst="frame">
                <a:avLst>
                  <a:gd name="adj1" fmla="val 4741"/>
                </a:avLst>
              </a:prstGeom>
              <a:solidFill>
                <a:schemeClr val="bg1">
                  <a:alpha val="5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6851A46F-13D2-4106-8ADD-FA56F66FB0C6}"/>
                </a:ext>
              </a:extLst>
            </p:cNvPr>
            <p:cNvGrpSpPr/>
            <p:nvPr/>
          </p:nvGrpSpPr>
          <p:grpSpPr>
            <a:xfrm>
              <a:off x="160190" y="3896447"/>
              <a:ext cx="2828816" cy="2828816"/>
              <a:chOff x="3932903" y="2025445"/>
              <a:chExt cx="3421626" cy="3421626"/>
            </a:xfrm>
          </p:grpSpPr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5FCEBFBE-F797-4C68-B257-D40B1D9C0A80}"/>
                  </a:ext>
                </a:extLst>
              </p:cNvPr>
              <p:cNvSpPr txBox="1"/>
              <p:nvPr/>
            </p:nvSpPr>
            <p:spPr>
              <a:xfrm>
                <a:off x="4056617" y="2310580"/>
                <a:ext cx="3147703" cy="28457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9600" b="1" dirty="0">
                    <a:solidFill>
                      <a:schemeClr val="bg1">
                        <a:alpha val="5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探</a:t>
                </a:r>
              </a:p>
            </p:txBody>
          </p:sp>
          <p:sp>
            <p:nvSpPr>
              <p:cNvPr id="24" name="フレーム 23">
                <a:extLst>
                  <a:ext uri="{FF2B5EF4-FFF2-40B4-BE49-F238E27FC236}">
                    <a16:creationId xmlns:a16="http://schemas.microsoft.com/office/drawing/2014/main" id="{5AEFADE1-F3FA-4539-A126-F99E86F909FD}"/>
                  </a:ext>
                </a:extLst>
              </p:cNvPr>
              <p:cNvSpPr/>
              <p:nvPr/>
            </p:nvSpPr>
            <p:spPr>
              <a:xfrm>
                <a:off x="3932903" y="2025445"/>
                <a:ext cx="3421626" cy="3421626"/>
              </a:xfrm>
              <a:prstGeom prst="frame">
                <a:avLst>
                  <a:gd name="adj1" fmla="val 4741"/>
                </a:avLst>
              </a:prstGeom>
              <a:solidFill>
                <a:schemeClr val="bg1">
                  <a:alpha val="5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1A9B72D8-ED98-43FF-B11F-F6B32A0D310A}"/>
                </a:ext>
              </a:extLst>
            </p:cNvPr>
            <p:cNvGrpSpPr/>
            <p:nvPr/>
          </p:nvGrpSpPr>
          <p:grpSpPr>
            <a:xfrm>
              <a:off x="9206914" y="3896447"/>
              <a:ext cx="2828816" cy="2828816"/>
              <a:chOff x="3932903" y="2025445"/>
              <a:chExt cx="3421626" cy="3421626"/>
            </a:xfrm>
          </p:grpSpPr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0904EED2-BB29-48B9-895B-E6E97C47FE00}"/>
                  </a:ext>
                </a:extLst>
              </p:cNvPr>
              <p:cNvSpPr txBox="1"/>
              <p:nvPr/>
            </p:nvSpPr>
            <p:spPr>
              <a:xfrm>
                <a:off x="4056617" y="2310580"/>
                <a:ext cx="3147703" cy="2845789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sz="9600" b="1" dirty="0">
                    <a:solidFill>
                      <a:schemeClr val="bg1">
                        <a:alpha val="50000"/>
                      </a:schemeClr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索</a:t>
                </a:r>
              </a:p>
            </p:txBody>
          </p:sp>
          <p:sp>
            <p:nvSpPr>
              <p:cNvPr id="27" name="フレーム 26">
                <a:extLst>
                  <a:ext uri="{FF2B5EF4-FFF2-40B4-BE49-F238E27FC236}">
                    <a16:creationId xmlns:a16="http://schemas.microsoft.com/office/drawing/2014/main" id="{198A25CB-43CC-4BF7-8EA0-AC6EDFCBBF14}"/>
                  </a:ext>
                </a:extLst>
              </p:cNvPr>
              <p:cNvSpPr/>
              <p:nvPr/>
            </p:nvSpPr>
            <p:spPr>
              <a:xfrm>
                <a:off x="3932903" y="2025445"/>
                <a:ext cx="3421626" cy="3421626"/>
              </a:xfrm>
              <a:prstGeom prst="frame">
                <a:avLst>
                  <a:gd name="adj1" fmla="val 4741"/>
                </a:avLst>
              </a:prstGeom>
              <a:solidFill>
                <a:schemeClr val="bg1">
                  <a:alpha val="5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1730098" y="2469575"/>
            <a:ext cx="8698560" cy="3550748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ctr"/>
            <a:r>
              <a:rPr lang="ja-JP" altLang="en-US" sz="13800" b="1" dirty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漢字クイズ</a:t>
            </a:r>
            <a:endParaRPr kumimoji="1" lang="ja-JP" altLang="en-US" sz="13800" b="1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FA8B404-38C0-4C30-A690-4D28B7A638D7}"/>
              </a:ext>
            </a:extLst>
          </p:cNvPr>
          <p:cNvSpPr txBox="1"/>
          <p:nvPr/>
        </p:nvSpPr>
        <p:spPr>
          <a:xfrm>
            <a:off x="2139841" y="3849326"/>
            <a:ext cx="7879080" cy="1114902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tIns="144000" rtlCol="0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　～自由を探せ！～　</a:t>
            </a:r>
            <a:endParaRPr kumimoji="1" lang="ja-JP" altLang="en-US" sz="60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AB347957-F265-4B93-A1DE-6F576DCF36E8}"/>
              </a:ext>
            </a:extLst>
          </p:cNvPr>
          <p:cNvSpPr txBox="1"/>
          <p:nvPr/>
        </p:nvSpPr>
        <p:spPr>
          <a:xfrm>
            <a:off x="890991" y="5336945"/>
            <a:ext cx="103767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全部で</a:t>
            </a:r>
            <a:r>
              <a:rPr lang="en-US" altLang="ja-JP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4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問わかるかな？</a:t>
            </a:r>
            <a:endParaRPr kumimoji="1" lang="ja-JP" altLang="en-US" sz="4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25014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10000">
        <p15:prstTrans prst="wind"/>
      </p:transition>
    </mc:Choice>
    <mc:Fallback>
      <p:transition spd="slow" advClick="0" advTm="10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C69BC2A-FADC-A5B7-68D1-BAF0C267DE77}"/>
              </a:ext>
            </a:extLst>
          </p:cNvPr>
          <p:cNvSpPr txBox="1"/>
          <p:nvPr/>
        </p:nvSpPr>
        <p:spPr>
          <a:xfrm>
            <a:off x="463690" y="1569441"/>
            <a:ext cx="11264622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自目由田由目白自目自白田由日</a:t>
            </a:r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</a:t>
            </a:r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由</a:t>
            </a:r>
          </a:p>
          <a:p>
            <a:pPr algn="ctr"/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白</a:t>
            </a:r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目白</a:t>
            </a:r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田目由日田自白自</a:t>
            </a:r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由目田白</a:t>
            </a:r>
            <a:endParaRPr kumimoji="1" lang="en-US" altLang="ja-JP" sz="5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由目</a:t>
            </a:r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</a:t>
            </a:r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自目白白</a:t>
            </a:r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田田</a:t>
            </a:r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</a:t>
            </a:r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目目日由白</a:t>
            </a:r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由</a:t>
            </a:r>
            <a:endParaRPr lang="en-US" altLang="ja-JP" sz="5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</a:t>
            </a:r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田目白田</a:t>
            </a:r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</a:t>
            </a:r>
            <a:r>
              <a:rPr kumimoji="1" lang="ja-JP" altLang="en-US" sz="5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由自</a:t>
            </a:r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白白日目田目白</a:t>
            </a:r>
            <a:endParaRPr kumimoji="1" lang="en-US" altLang="ja-JP" sz="5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</a:t>
            </a:r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白田由由白白</a:t>
            </a:r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日目目</a:t>
            </a:r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日白日白目自</a:t>
            </a:r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937416BB-03C0-55C4-B1EE-69A60C3AE634}"/>
              </a:ext>
            </a:extLst>
          </p:cNvPr>
          <p:cNvSpPr/>
          <p:nvPr/>
        </p:nvSpPr>
        <p:spPr>
          <a:xfrm>
            <a:off x="5246563" y="3962400"/>
            <a:ext cx="1687637" cy="875378"/>
          </a:xfrm>
          <a:prstGeom prst="roundRect">
            <a:avLst>
              <a:gd name="adj" fmla="val 50000"/>
            </a:avLst>
          </a:prstGeom>
          <a:noFill/>
          <a:ln w="1270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7E01FD0-F62D-7513-8566-9BC5B0C7B31F}"/>
              </a:ext>
            </a:extLst>
          </p:cNvPr>
          <p:cNvSpPr txBox="1"/>
          <p:nvPr/>
        </p:nvSpPr>
        <p:spPr>
          <a:xfrm>
            <a:off x="3336285" y="6006959"/>
            <a:ext cx="55194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似たような漢字って多いよね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538341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10000">
        <p15:prstTrans prst="wind"/>
      </p:transition>
    </mc:Choice>
    <mc:Fallback>
      <p:transition spd="slow" advClick="0" advTm="10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</a:t>
              </a:r>
              <a:r>
                <a:rPr lang="en-US" altLang="ja-JP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69F477A-87AA-61E3-20B0-FC640391A49E}"/>
              </a:ext>
            </a:extLst>
          </p:cNvPr>
          <p:cNvSpPr txBox="1"/>
          <p:nvPr/>
        </p:nvSpPr>
        <p:spPr>
          <a:xfrm>
            <a:off x="2156467" y="309213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自由を探せ！レベル５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6878D76-D432-830D-3567-4064AF6D7517}"/>
              </a:ext>
            </a:extLst>
          </p:cNvPr>
          <p:cNvSpPr txBox="1"/>
          <p:nvPr/>
        </p:nvSpPr>
        <p:spPr>
          <a:xfrm>
            <a:off x="361100" y="1569441"/>
            <a:ext cx="11469807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自日目白日田目目白自目自白白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田目由由</a:t>
            </a:r>
            <a:endParaRPr kumimoji="1" lang="ja-JP" altLang="en-US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田自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自目白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目目目日田自白目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日目田日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目由</a:t>
            </a:r>
            <a:endParaRPr kumimoji="1"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自白目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目目白田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田目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目由由由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白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目目日目</a:t>
            </a:r>
            <a:endParaRPr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日自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目日由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且白白自白白日目田目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目目由</a:t>
            </a:r>
            <a:endParaRPr kumimoji="1"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白目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目白自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日由目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日目自自白目目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目目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</a:t>
            </a:r>
            <a:endParaRPr kumimoji="1"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由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目白目日白目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日自白白白白日目田白目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由</a:t>
            </a:r>
            <a:endParaRPr kumimoji="1" lang="ja-JP" altLang="en-US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379841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10000">
        <p15:prstTrans prst="wind"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2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77B7744-BBAE-1ADD-6D34-531CF496FA0A}"/>
              </a:ext>
            </a:extLst>
          </p:cNvPr>
          <p:cNvSpPr txBox="1"/>
          <p:nvPr/>
        </p:nvSpPr>
        <p:spPr>
          <a:xfrm>
            <a:off x="1079254" y="6006959"/>
            <a:ext cx="100335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白目、目白、自白など紛らわしい言葉がありましたね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34C7316-3A5B-4912-B619-DCA101860600}"/>
              </a:ext>
            </a:extLst>
          </p:cNvPr>
          <p:cNvSpPr txBox="1"/>
          <p:nvPr/>
        </p:nvSpPr>
        <p:spPr>
          <a:xfrm>
            <a:off x="361100" y="1569441"/>
            <a:ext cx="11469807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自日目白日田目目白自目自白白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田目由由</a:t>
            </a:r>
            <a:endParaRPr kumimoji="1" lang="ja-JP" altLang="en-US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田自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自目白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目目目日田自白目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日目田日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目由</a:t>
            </a:r>
            <a:endParaRPr kumimoji="1"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自白目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目目白田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田目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目由由由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白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目目日目</a:t>
            </a:r>
            <a:endParaRPr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日自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目日</a:t>
            </a:r>
            <a:r>
              <a:rPr kumimoji="1" lang="ja-JP" altLang="en-US" sz="4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由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且白白自白白日目田目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目目由</a:t>
            </a:r>
            <a:endParaRPr kumimoji="1"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白目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目白</a:t>
            </a:r>
            <a:r>
              <a:rPr kumimoji="1" lang="ja-JP" altLang="en-US" sz="44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日由目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日目自自白目目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目目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</a:t>
            </a:r>
            <a:endParaRPr kumimoji="1" lang="en-US" altLang="ja-JP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由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目白目日白目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</a:t>
            </a:r>
            <a:r>
              <a:rPr kumimoji="1"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日自白白白白日目田白目</a:t>
            </a:r>
            <a:r>
              <a:rPr lang="ja-JP" altLang="en-US" sz="4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由</a:t>
            </a:r>
            <a:endParaRPr kumimoji="1" lang="ja-JP" altLang="en-US" sz="4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948D8E9F-7AA6-A09F-A1BB-15C68A855026}"/>
              </a:ext>
            </a:extLst>
          </p:cNvPr>
          <p:cNvSpPr/>
          <p:nvPr/>
        </p:nvSpPr>
        <p:spPr>
          <a:xfrm rot="2700000">
            <a:off x="2994250" y="3878980"/>
            <a:ext cx="1687637" cy="698915"/>
          </a:xfrm>
          <a:prstGeom prst="roundRect">
            <a:avLst>
              <a:gd name="adj" fmla="val 50000"/>
            </a:avLst>
          </a:prstGeom>
          <a:noFill/>
          <a:ln w="1270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5867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10000">
        <p15:prstTrans prst="wind"/>
      </p:transition>
    </mc:Choice>
    <mc:Fallback>
      <p:transition spd="slow" advClick="0" advTm="10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正方形/長方形 172">
            <a:extLst>
              <a:ext uri="{FF2B5EF4-FFF2-40B4-BE49-F238E27FC236}">
                <a16:creationId xmlns:a16="http://schemas.microsoft.com/office/drawing/2014/main" id="{CD963FC1-6FA3-4838-9A91-ADB8ADCE640C}"/>
              </a:ext>
            </a:extLst>
          </p:cNvPr>
          <p:cNvSpPr/>
          <p:nvPr/>
        </p:nvSpPr>
        <p:spPr>
          <a:xfrm>
            <a:off x="0" y="478972"/>
            <a:ext cx="12192000" cy="113211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2" name="テキスト ボックス 161">
            <a:extLst>
              <a:ext uri="{FF2B5EF4-FFF2-40B4-BE49-F238E27FC236}">
                <a16:creationId xmlns:a16="http://schemas.microsoft.com/office/drawing/2014/main" id="{DE221DAC-1ADB-4577-8B69-38963DC83B69}"/>
              </a:ext>
            </a:extLst>
          </p:cNvPr>
          <p:cNvSpPr txBox="1"/>
          <p:nvPr/>
        </p:nvSpPr>
        <p:spPr>
          <a:xfrm>
            <a:off x="2104570" y="621938"/>
            <a:ext cx="79828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何問正解したかな？</a:t>
            </a:r>
            <a:endParaRPr kumimoji="1" lang="ja-JP" altLang="en-US" sz="6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7D1156DC-E561-41DA-9DCC-C6A84F1BC5D1}"/>
              </a:ext>
            </a:extLst>
          </p:cNvPr>
          <p:cNvSpPr txBox="1"/>
          <p:nvPr/>
        </p:nvSpPr>
        <p:spPr>
          <a:xfrm>
            <a:off x="1669143" y="2066110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1" lang="ja-JP" altLang="en-US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問正解</a:t>
            </a: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8422F897-DCFF-4ECC-91CA-FBCFE5A9C34B}"/>
              </a:ext>
            </a:extLst>
          </p:cNvPr>
          <p:cNvSpPr txBox="1"/>
          <p:nvPr/>
        </p:nvSpPr>
        <p:spPr>
          <a:xfrm>
            <a:off x="1669143" y="2943452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４問正解</a:t>
            </a:r>
          </a:p>
        </p:txBody>
      </p: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79C336DA-92E5-4DE4-8312-6A1FEFE0EBC9}"/>
              </a:ext>
            </a:extLst>
          </p:cNvPr>
          <p:cNvSpPr txBox="1"/>
          <p:nvPr/>
        </p:nvSpPr>
        <p:spPr>
          <a:xfrm>
            <a:off x="1669143" y="3820794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３問正解</a:t>
            </a:r>
          </a:p>
        </p:txBody>
      </p:sp>
      <p:sp>
        <p:nvSpPr>
          <p:cNvPr id="166" name="テキスト ボックス 165">
            <a:extLst>
              <a:ext uri="{FF2B5EF4-FFF2-40B4-BE49-F238E27FC236}">
                <a16:creationId xmlns:a16="http://schemas.microsoft.com/office/drawing/2014/main" id="{0F3362CE-3129-4D5A-B12C-8E0856DCA2EB}"/>
              </a:ext>
            </a:extLst>
          </p:cNvPr>
          <p:cNvSpPr txBox="1"/>
          <p:nvPr/>
        </p:nvSpPr>
        <p:spPr>
          <a:xfrm>
            <a:off x="1669143" y="4698136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１～２問正解</a:t>
            </a:r>
          </a:p>
        </p:txBody>
      </p: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41B22172-81C0-415C-8796-EC63E664D12B}"/>
              </a:ext>
            </a:extLst>
          </p:cNvPr>
          <p:cNvSpPr txBox="1"/>
          <p:nvPr/>
        </p:nvSpPr>
        <p:spPr>
          <a:xfrm>
            <a:off x="1669143" y="5575478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FF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０問正解</a:t>
            </a:r>
          </a:p>
        </p:txBody>
      </p:sp>
      <p:sp>
        <p:nvSpPr>
          <p:cNvPr id="168" name="テキスト ボックス 167">
            <a:extLst>
              <a:ext uri="{FF2B5EF4-FFF2-40B4-BE49-F238E27FC236}">
                <a16:creationId xmlns:a16="http://schemas.microsoft.com/office/drawing/2014/main" id="{CD83C132-FB84-4BBA-A1CC-4E02F75577CC}"/>
              </a:ext>
            </a:extLst>
          </p:cNvPr>
          <p:cNvSpPr txBox="1"/>
          <p:nvPr/>
        </p:nvSpPr>
        <p:spPr>
          <a:xfrm>
            <a:off x="6096000" y="2066110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漢字探求博士</a:t>
            </a:r>
            <a:endParaRPr kumimoji="1" lang="ja-JP" altLang="en-US" sz="4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4AD28BD7-81E5-4CAC-B1E5-F8AF42F322AB}"/>
              </a:ext>
            </a:extLst>
          </p:cNvPr>
          <p:cNvSpPr txBox="1"/>
          <p:nvPr/>
        </p:nvSpPr>
        <p:spPr>
          <a:xfrm>
            <a:off x="6096000" y="2943452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漢字探求先生</a:t>
            </a:r>
            <a:endParaRPr kumimoji="1" lang="ja-JP" altLang="en-US" sz="4400" b="1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17741648-EDE2-4200-9B6D-71FC42D657B7}"/>
              </a:ext>
            </a:extLst>
          </p:cNvPr>
          <p:cNvSpPr txBox="1"/>
          <p:nvPr/>
        </p:nvSpPr>
        <p:spPr>
          <a:xfrm>
            <a:off x="6096000" y="3820794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漢字探求研究生</a:t>
            </a:r>
            <a:endParaRPr kumimoji="1" lang="ja-JP" altLang="en-US" sz="4400" b="1" dirty="0">
              <a:solidFill>
                <a:srgbClr val="0070C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7650BF79-4521-46E5-AE09-A828FC2905F7}"/>
              </a:ext>
            </a:extLst>
          </p:cNvPr>
          <p:cNvSpPr txBox="1"/>
          <p:nvPr/>
        </p:nvSpPr>
        <p:spPr>
          <a:xfrm>
            <a:off x="6096000" y="4698136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漢字探求初心者</a:t>
            </a:r>
            <a:endParaRPr kumimoji="1" lang="ja-JP" altLang="en-US" sz="4400" b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2" name="テキスト ボックス 171">
            <a:extLst>
              <a:ext uri="{FF2B5EF4-FFF2-40B4-BE49-F238E27FC236}">
                <a16:creationId xmlns:a16="http://schemas.microsoft.com/office/drawing/2014/main" id="{C6F6BA03-F941-4355-B466-58B198B20F15}"/>
              </a:ext>
            </a:extLst>
          </p:cNvPr>
          <p:cNvSpPr txBox="1"/>
          <p:nvPr/>
        </p:nvSpPr>
        <p:spPr>
          <a:xfrm>
            <a:off x="6096000" y="5575478"/>
            <a:ext cx="52700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b="1" dirty="0">
                <a:solidFill>
                  <a:srgbClr val="FF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がんばろう・・・</a:t>
            </a:r>
          </a:p>
        </p:txBody>
      </p:sp>
    </p:spTree>
    <p:extLst>
      <p:ext uri="{BB962C8B-B14F-4D97-AF65-F5344CB8AC3E}">
        <p14:creationId xmlns:p14="http://schemas.microsoft.com/office/powerpoint/2010/main" val="40249412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10000">
        <p15:prstTrans prst="wind"/>
      </p:transition>
    </mc:Choice>
    <mc:Fallback>
      <p:transition spd="slow" advClick="0" advTm="10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2D4C9E6C-9B28-452F-2EFF-DCAFF8DA7521}"/>
              </a:ext>
            </a:extLst>
          </p:cNvPr>
          <p:cNvSpPr/>
          <p:nvPr/>
        </p:nvSpPr>
        <p:spPr>
          <a:xfrm>
            <a:off x="1720702" y="296287"/>
            <a:ext cx="8852048" cy="283392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157D551-27F4-435F-89F1-7FE877491956}"/>
              </a:ext>
            </a:extLst>
          </p:cNvPr>
          <p:cNvSpPr txBox="1"/>
          <p:nvPr/>
        </p:nvSpPr>
        <p:spPr>
          <a:xfrm>
            <a:off x="1939777" y="544889"/>
            <a:ext cx="804579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画面に隠れている</a:t>
            </a:r>
            <a:endParaRPr lang="en-US" altLang="ja-JP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「自由」を</a:t>
            </a:r>
            <a:r>
              <a:rPr lang="en-US" altLang="ja-JP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5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秒で探そう</a:t>
            </a:r>
            <a:endParaRPr lang="en-US" altLang="ja-JP" sz="5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（全５問）</a:t>
            </a:r>
            <a:endParaRPr kumimoji="1" lang="ja-JP" altLang="en-US" sz="5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498D38D-12D0-B702-70AF-3382588B8B8F}"/>
              </a:ext>
            </a:extLst>
          </p:cNvPr>
          <p:cNvSpPr txBox="1"/>
          <p:nvPr/>
        </p:nvSpPr>
        <p:spPr>
          <a:xfrm>
            <a:off x="614823" y="3514725"/>
            <a:ext cx="364715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自自目白</a:t>
            </a:r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</a:t>
            </a:r>
            <a:endParaRPr kumimoji="1" lang="ja-JP" altLang="en-US" sz="5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目目自由田</a:t>
            </a:r>
            <a:endParaRPr kumimoji="1" lang="en-US" altLang="ja-JP" sz="5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自白</a:t>
            </a:r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田目目</a:t>
            </a:r>
            <a:endParaRPr lang="en-US" altLang="ja-JP" sz="5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AC33DA2-EB1B-C286-6C5E-F840CB0119D2}"/>
              </a:ext>
            </a:extLst>
          </p:cNvPr>
          <p:cNvSpPr txBox="1"/>
          <p:nvPr/>
        </p:nvSpPr>
        <p:spPr>
          <a:xfrm>
            <a:off x="4590093" y="3514725"/>
            <a:ext cx="295465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自目白</a:t>
            </a:r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</a:t>
            </a:r>
            <a:endParaRPr kumimoji="1" lang="ja-JP" altLang="en-US" sz="5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目目由田</a:t>
            </a:r>
            <a:endParaRPr kumimoji="1" lang="en-US" altLang="ja-JP" sz="5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自目自</a:t>
            </a:r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</a:t>
            </a:r>
            <a:endParaRPr lang="en-US" altLang="ja-JP" sz="5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531E975-5F6B-5C40-72E1-B4596AFDC577}"/>
              </a:ext>
            </a:extLst>
          </p:cNvPr>
          <p:cNvSpPr txBox="1"/>
          <p:nvPr/>
        </p:nvSpPr>
        <p:spPr>
          <a:xfrm>
            <a:off x="8400093" y="3514725"/>
            <a:ext cx="2954655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白</a:t>
            </a:r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目白</a:t>
            </a:r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</a:t>
            </a:r>
            <a:endParaRPr kumimoji="1" lang="ja-JP" altLang="en-US" sz="5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目由目田</a:t>
            </a:r>
            <a:endParaRPr kumimoji="1" lang="en-US" altLang="ja-JP" sz="5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自白</a:t>
            </a:r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田目</a:t>
            </a:r>
            <a:endParaRPr lang="en-US" altLang="ja-JP" sz="5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7B889ADD-4378-B354-FD0F-58A26F932F8A}"/>
              </a:ext>
            </a:extLst>
          </p:cNvPr>
          <p:cNvSpPr/>
          <p:nvPr/>
        </p:nvSpPr>
        <p:spPr>
          <a:xfrm rot="18900000">
            <a:off x="8184565" y="4780290"/>
            <a:ext cx="1984400" cy="724229"/>
          </a:xfrm>
          <a:prstGeom prst="roundRect">
            <a:avLst>
              <a:gd name="adj" fmla="val 50000"/>
            </a:avLst>
          </a:prstGeom>
          <a:noFill/>
          <a:ln w="762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99BD7F00-13DB-E85C-90B3-F2F6D7246C7B}"/>
              </a:ext>
            </a:extLst>
          </p:cNvPr>
          <p:cNvSpPr/>
          <p:nvPr/>
        </p:nvSpPr>
        <p:spPr>
          <a:xfrm>
            <a:off x="2021891" y="4323090"/>
            <a:ext cx="1549984" cy="724229"/>
          </a:xfrm>
          <a:prstGeom prst="roundRect">
            <a:avLst>
              <a:gd name="adj" fmla="val 50000"/>
            </a:avLst>
          </a:prstGeom>
          <a:noFill/>
          <a:ln w="762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7E696C99-939E-9347-C673-881C31308394}"/>
              </a:ext>
            </a:extLst>
          </p:cNvPr>
          <p:cNvSpPr/>
          <p:nvPr/>
        </p:nvSpPr>
        <p:spPr>
          <a:xfrm rot="5400000">
            <a:off x="5533929" y="4762246"/>
            <a:ext cx="1752784" cy="724229"/>
          </a:xfrm>
          <a:prstGeom prst="roundRect">
            <a:avLst>
              <a:gd name="adj" fmla="val 50000"/>
            </a:avLst>
          </a:prstGeom>
          <a:noFill/>
          <a:ln w="762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2E81413-53ED-0FE1-E751-49B215295919}"/>
              </a:ext>
            </a:extLst>
          </p:cNvPr>
          <p:cNvSpPr txBox="1"/>
          <p:nvPr/>
        </p:nvSpPr>
        <p:spPr>
          <a:xfrm>
            <a:off x="2038288" y="6100048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ヨコ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B9B22D6-3500-5638-ED50-52ED4335A881}"/>
              </a:ext>
            </a:extLst>
          </p:cNvPr>
          <p:cNvSpPr txBox="1"/>
          <p:nvPr/>
        </p:nvSpPr>
        <p:spPr>
          <a:xfrm>
            <a:off x="5638738" y="6100048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タテ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5F1D635-1763-7094-DB4A-4D19D0B5F74D}"/>
              </a:ext>
            </a:extLst>
          </p:cNvPr>
          <p:cNvSpPr txBox="1"/>
          <p:nvPr/>
        </p:nvSpPr>
        <p:spPr>
          <a:xfrm>
            <a:off x="9390100" y="6100048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ナナメ</a:t>
            </a:r>
          </a:p>
        </p:txBody>
      </p:sp>
    </p:spTree>
    <p:extLst>
      <p:ext uri="{BB962C8B-B14F-4D97-AF65-F5344CB8AC3E}">
        <p14:creationId xmlns:p14="http://schemas.microsoft.com/office/powerpoint/2010/main" val="21143377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5000">
        <p15:prstTrans prst="wind"/>
      </p:transition>
    </mc:Choice>
    <mc:Fallback>
      <p:transition spd="slow" advClick="0" advTm="5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" name="フレーム 7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</a:t>
              </a:r>
              <a:r>
                <a:rPr lang="en-US" altLang="ja-JP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" name="フレーム 10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0758B77-3D5C-4BAF-B85C-C892058280E5}"/>
              </a:ext>
            </a:extLst>
          </p:cNvPr>
          <p:cNvSpPr txBox="1"/>
          <p:nvPr/>
        </p:nvSpPr>
        <p:spPr>
          <a:xfrm>
            <a:off x="2156467" y="309213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自由を探せ！レベル１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8A880E0-0868-11C4-E4DA-F98906E181B6}"/>
              </a:ext>
            </a:extLst>
          </p:cNvPr>
          <p:cNvSpPr txBox="1"/>
          <p:nvPr/>
        </p:nvSpPr>
        <p:spPr>
          <a:xfrm>
            <a:off x="2925905" y="1569441"/>
            <a:ext cx="6340197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由日白由</a:t>
            </a:r>
            <a:r>
              <a:rPr lang="ja-JP" altLang="en-US" sz="9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</a:t>
            </a:r>
            <a:endParaRPr kumimoji="1" lang="ja-JP" altLang="en-US" sz="9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9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日目白</a:t>
            </a:r>
            <a:r>
              <a:rPr kumimoji="1" lang="ja-JP" altLang="en-US" sz="9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日自</a:t>
            </a:r>
            <a:endParaRPr kumimoji="1" lang="en-US" altLang="ja-JP" sz="9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9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由目自目白</a:t>
            </a:r>
            <a:endParaRPr lang="en-US" altLang="ja-JP" sz="9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98362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10000">
        <p15:prstTrans prst="wind"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2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A723735-7599-810F-55F5-F2E46C2F2E83}"/>
              </a:ext>
            </a:extLst>
          </p:cNvPr>
          <p:cNvSpPr txBox="1"/>
          <p:nvPr/>
        </p:nvSpPr>
        <p:spPr>
          <a:xfrm>
            <a:off x="2925905" y="1569441"/>
            <a:ext cx="6340197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由日白</a:t>
            </a:r>
            <a:r>
              <a:rPr kumimoji="1" lang="ja-JP" altLang="en-US" sz="9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由</a:t>
            </a:r>
            <a:r>
              <a:rPr lang="ja-JP" altLang="en-US" sz="9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</a:t>
            </a:r>
            <a:endParaRPr kumimoji="1" lang="ja-JP" altLang="en-US" sz="9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9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日目白</a:t>
            </a:r>
            <a:r>
              <a:rPr kumimoji="1" lang="ja-JP" altLang="en-US" sz="9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ja-JP" altLang="en-US" sz="9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</a:t>
            </a:r>
            <a:endParaRPr kumimoji="1" lang="en-US" altLang="ja-JP" sz="96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9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由目自目白</a:t>
            </a:r>
            <a:endParaRPr lang="en-US" altLang="ja-JP" sz="9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E9A65C5D-F5BB-9AA5-1A74-EB25E445A3EE}"/>
              </a:ext>
            </a:extLst>
          </p:cNvPr>
          <p:cNvSpPr/>
          <p:nvPr/>
        </p:nvSpPr>
        <p:spPr>
          <a:xfrm rot="2700000">
            <a:off x="6208373" y="2246945"/>
            <a:ext cx="3500678" cy="1441331"/>
          </a:xfrm>
          <a:prstGeom prst="roundRect">
            <a:avLst>
              <a:gd name="adj" fmla="val 50000"/>
            </a:avLst>
          </a:prstGeom>
          <a:noFill/>
          <a:ln w="1270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FFC44D5-54A2-DF9D-241C-4C67FC039FE4}"/>
              </a:ext>
            </a:extLst>
          </p:cNvPr>
          <p:cNvSpPr txBox="1"/>
          <p:nvPr/>
        </p:nvSpPr>
        <p:spPr>
          <a:xfrm>
            <a:off x="4157019" y="6006959"/>
            <a:ext cx="38779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白目をむきそうです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55268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10000">
        <p15:prstTrans prst="wind"/>
      </p:transition>
    </mc:Choice>
    <mc:Fallback>
      <p:transition spd="slow" advClick="0" advTm="10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第２問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2F56677-F809-2721-4F0C-00DDB39F46DA}"/>
              </a:ext>
            </a:extLst>
          </p:cNvPr>
          <p:cNvSpPr txBox="1"/>
          <p:nvPr/>
        </p:nvSpPr>
        <p:spPr>
          <a:xfrm>
            <a:off x="2156467" y="309213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自由を探せ！レベル２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F2E53C-67C9-C227-F4F3-DA3F3554FA8C}"/>
              </a:ext>
            </a:extLst>
          </p:cNvPr>
          <p:cNvSpPr txBox="1"/>
          <p:nvPr/>
        </p:nvSpPr>
        <p:spPr>
          <a:xfrm>
            <a:off x="361100" y="1569441"/>
            <a:ext cx="11469807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由日白白自白白由</a:t>
            </a:r>
            <a:r>
              <a:rPr lang="ja-JP" altLang="en-US" sz="8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白</a:t>
            </a:r>
            <a:r>
              <a:rPr kumimoji="1" lang="ja-JP" altLang="en-US" sz="8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由</a:t>
            </a:r>
          </a:p>
          <a:p>
            <a:pPr algn="ctr"/>
            <a:r>
              <a:rPr kumimoji="1" lang="ja-JP" altLang="en-US" sz="8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ja-JP" altLang="en-US" sz="8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</a:t>
            </a:r>
            <a:r>
              <a:rPr kumimoji="1" lang="ja-JP" altLang="en-US" sz="8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由田目自田目</a:t>
            </a:r>
            <a:r>
              <a:rPr lang="ja-JP" altLang="en-US" sz="8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</a:t>
            </a:r>
            <a:r>
              <a:rPr kumimoji="1" lang="ja-JP" altLang="en-US" sz="8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</a:t>
            </a:r>
            <a:endParaRPr kumimoji="1" lang="en-US" altLang="ja-JP" sz="8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白白自日白白</a:t>
            </a:r>
            <a:r>
              <a:rPr lang="ja-JP" altLang="en-US" sz="8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</a:t>
            </a:r>
            <a:r>
              <a:rPr kumimoji="1" lang="ja-JP" altLang="en-US" sz="8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</a:t>
            </a:r>
            <a:r>
              <a:rPr lang="ja-JP" altLang="en-US" sz="8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ja-JP" altLang="en-US" sz="8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</a:t>
            </a:r>
            <a:endParaRPr lang="en-US" altLang="ja-JP" sz="8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69115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10000">
        <p15:prstTrans prst="wind"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2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463366B-90EA-1F4F-9F22-C55425F4A47A}"/>
              </a:ext>
            </a:extLst>
          </p:cNvPr>
          <p:cNvSpPr txBox="1"/>
          <p:nvPr/>
        </p:nvSpPr>
        <p:spPr>
          <a:xfrm>
            <a:off x="361100" y="1569441"/>
            <a:ext cx="11469807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由日白白自白白由</a:t>
            </a:r>
            <a:r>
              <a:rPr lang="ja-JP" altLang="en-US" sz="8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白</a:t>
            </a:r>
            <a:r>
              <a:rPr kumimoji="1" lang="ja-JP" altLang="en-US" sz="8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由</a:t>
            </a:r>
          </a:p>
          <a:p>
            <a:pPr algn="ctr"/>
            <a:r>
              <a:rPr kumimoji="1" lang="ja-JP" altLang="en-US" sz="8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ja-JP" altLang="en-US" sz="8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</a:t>
            </a:r>
            <a:r>
              <a:rPr kumimoji="1" lang="ja-JP" altLang="en-US" sz="8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由</a:t>
            </a:r>
            <a:r>
              <a:rPr kumimoji="1" lang="ja-JP" altLang="en-US" sz="8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田目自田目</a:t>
            </a:r>
            <a:r>
              <a:rPr lang="ja-JP" altLang="en-US" sz="8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</a:t>
            </a:r>
            <a:r>
              <a:rPr kumimoji="1" lang="ja-JP" altLang="en-US" sz="8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</a:t>
            </a:r>
            <a:endParaRPr kumimoji="1" lang="en-US" altLang="ja-JP" sz="8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8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白白</a:t>
            </a:r>
            <a:r>
              <a:rPr kumimoji="1" lang="ja-JP" altLang="en-US" sz="8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</a:t>
            </a:r>
            <a:r>
              <a:rPr kumimoji="1" lang="ja-JP" altLang="en-US" sz="8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日白白</a:t>
            </a:r>
            <a:r>
              <a:rPr lang="ja-JP" altLang="en-US" sz="8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</a:t>
            </a:r>
            <a:r>
              <a:rPr kumimoji="1" lang="ja-JP" altLang="en-US" sz="8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</a:t>
            </a:r>
            <a:r>
              <a:rPr lang="ja-JP" altLang="en-US" sz="8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ja-JP" altLang="en-US" sz="8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</a:t>
            </a:r>
            <a:endParaRPr lang="en-US" altLang="ja-JP" sz="8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BA56F00B-9865-B044-513F-59BA0F19C7CC}"/>
              </a:ext>
            </a:extLst>
          </p:cNvPr>
          <p:cNvSpPr/>
          <p:nvPr/>
        </p:nvSpPr>
        <p:spPr>
          <a:xfrm rot="5400000">
            <a:off x="1850599" y="3472926"/>
            <a:ext cx="2917723" cy="1248728"/>
          </a:xfrm>
          <a:prstGeom prst="roundRect">
            <a:avLst>
              <a:gd name="adj" fmla="val 50000"/>
            </a:avLst>
          </a:prstGeom>
          <a:noFill/>
          <a:ln w="1270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2BCAF1B-C56B-1FBB-B3E8-0B3EF463B6B2}"/>
              </a:ext>
            </a:extLst>
          </p:cNvPr>
          <p:cNvSpPr txBox="1"/>
          <p:nvPr/>
        </p:nvSpPr>
        <p:spPr>
          <a:xfrm>
            <a:off x="4567389" y="6006959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自白がいっぱい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60737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10000">
        <p15:prstTrans prst="wind"/>
      </p:transition>
    </mc:Choice>
    <mc:Fallback>
      <p:transition spd="slow" advClick="0" advTm="10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</a:t>
              </a:r>
              <a:r>
                <a:rPr lang="en-US" altLang="ja-JP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3</a:t>
              </a:r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46E7B0C-7BD8-CFB0-2031-F49AC890C05D}"/>
              </a:ext>
            </a:extLst>
          </p:cNvPr>
          <p:cNvSpPr txBox="1"/>
          <p:nvPr/>
        </p:nvSpPr>
        <p:spPr>
          <a:xfrm>
            <a:off x="2156467" y="309213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自由を探せ！レベル３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1BC38D3-EE67-2D23-FDC5-DB50B1BFF0D0}"/>
              </a:ext>
            </a:extLst>
          </p:cNvPr>
          <p:cNvSpPr txBox="1"/>
          <p:nvPr/>
        </p:nvSpPr>
        <p:spPr>
          <a:xfrm>
            <a:off x="502162" y="1569441"/>
            <a:ext cx="11187678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自白目白自目自田</a:t>
            </a:r>
            <a:r>
              <a:rPr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田白</a:t>
            </a:r>
            <a:r>
              <a:rPr kumimoji="1"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田自</a:t>
            </a:r>
            <a:endParaRPr kumimoji="1" lang="ja-JP" altLang="en-US" sz="6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</a:t>
            </a:r>
            <a:r>
              <a:rPr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目白</a:t>
            </a:r>
            <a:r>
              <a:rPr kumimoji="1"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目目田田自田</a:t>
            </a:r>
            <a:r>
              <a:rPr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</a:t>
            </a:r>
            <a:r>
              <a:rPr kumimoji="1"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日自白</a:t>
            </a:r>
            <a:endParaRPr kumimoji="1" lang="en-US" altLang="ja-JP" sz="6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白日由白目白目</a:t>
            </a:r>
            <a:r>
              <a:rPr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</a:t>
            </a:r>
            <a:r>
              <a:rPr kumimoji="1"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目白由</a:t>
            </a:r>
            <a:r>
              <a:rPr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</a:t>
            </a:r>
            <a:r>
              <a:rPr kumimoji="1"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白</a:t>
            </a:r>
            <a:endParaRPr lang="en-US" altLang="ja-JP" sz="6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由白</a:t>
            </a:r>
            <a:r>
              <a:rPr kumimoji="1"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目目且自白白日目田白由</a:t>
            </a:r>
            <a:endParaRPr kumimoji="1" lang="en-US" altLang="ja-JP" sz="6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8459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10000">
        <p15:prstTrans prst="wind"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2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テキスト ボックス 201">
            <a:extLst>
              <a:ext uri="{FF2B5EF4-FFF2-40B4-BE49-F238E27FC236}">
                <a16:creationId xmlns:a16="http://schemas.microsoft.com/office/drawing/2014/main" id="{ACDF572F-23EB-4AD5-85B6-781560D212EF}"/>
              </a:ext>
            </a:extLst>
          </p:cNvPr>
          <p:cNvSpPr txBox="1"/>
          <p:nvPr/>
        </p:nvSpPr>
        <p:spPr>
          <a:xfrm>
            <a:off x="0" y="348187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正解は</a:t>
            </a:r>
            <a:endParaRPr kumimoji="1" lang="ja-JP" altLang="en-US" sz="6000" b="1" dirty="0">
              <a:ln w="12700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1FCD552F-8B93-4DAA-8AA6-2989E0D0A48C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EE007761-B405-48A6-9BDB-A68E723A05AF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64FEB7F6-F5EE-47CE-B604-B8FD7570AF1F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659755F-31F4-47DD-951E-B196A658C00B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CC750F2-3438-4E0B-9C4B-D3048D236BD4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3C3223E0-77A0-4F6A-8C10-3138307AFC4A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92C440E-C5AA-475F-8D78-FCC95836B069}"/>
              </a:ext>
            </a:extLst>
          </p:cNvPr>
          <p:cNvSpPr txBox="1"/>
          <p:nvPr/>
        </p:nvSpPr>
        <p:spPr>
          <a:xfrm>
            <a:off x="4567389" y="6006959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自白がいっぱい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251D8CE-30B5-15FE-ADFE-AA9BC8DFA712}"/>
              </a:ext>
            </a:extLst>
          </p:cNvPr>
          <p:cNvSpPr txBox="1"/>
          <p:nvPr/>
        </p:nvSpPr>
        <p:spPr>
          <a:xfrm>
            <a:off x="502162" y="1569441"/>
            <a:ext cx="11187678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自白目白自目自田</a:t>
            </a:r>
            <a:r>
              <a:rPr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田白</a:t>
            </a:r>
            <a:r>
              <a:rPr kumimoji="1"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田自</a:t>
            </a:r>
            <a:endParaRPr kumimoji="1" lang="ja-JP" altLang="en-US" sz="6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</a:t>
            </a:r>
            <a:r>
              <a:rPr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目白</a:t>
            </a:r>
            <a:r>
              <a:rPr kumimoji="1"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目目田田自田</a:t>
            </a:r>
            <a:r>
              <a:rPr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</a:t>
            </a:r>
            <a:r>
              <a:rPr kumimoji="1"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ja-JP" altLang="en-US" sz="6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</a:t>
            </a:r>
            <a:r>
              <a:rPr kumimoji="1"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白</a:t>
            </a:r>
            <a:endParaRPr kumimoji="1" lang="en-US" altLang="ja-JP" sz="6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白日由白目白目</a:t>
            </a:r>
            <a:r>
              <a:rPr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</a:t>
            </a:r>
            <a:r>
              <a:rPr kumimoji="1"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目白</a:t>
            </a:r>
            <a:r>
              <a:rPr kumimoji="1" lang="ja-JP" altLang="en-US" sz="6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由</a:t>
            </a:r>
            <a:r>
              <a:rPr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</a:t>
            </a:r>
            <a:r>
              <a:rPr kumimoji="1"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白</a:t>
            </a:r>
            <a:endParaRPr lang="en-US" altLang="ja-JP" sz="6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由白</a:t>
            </a:r>
            <a:r>
              <a:rPr kumimoji="1" lang="ja-JP" altLang="en-US" sz="6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目目且自白白日目田白由</a:t>
            </a:r>
            <a:endParaRPr kumimoji="1" lang="en-US" altLang="ja-JP" sz="6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E024A9A0-14CB-1A60-80BB-D572E185D622}"/>
              </a:ext>
            </a:extLst>
          </p:cNvPr>
          <p:cNvSpPr/>
          <p:nvPr/>
        </p:nvSpPr>
        <p:spPr>
          <a:xfrm rot="8100000">
            <a:off x="8656513" y="3106297"/>
            <a:ext cx="2407245" cy="959956"/>
          </a:xfrm>
          <a:prstGeom prst="roundRect">
            <a:avLst>
              <a:gd name="adj" fmla="val 50000"/>
            </a:avLst>
          </a:prstGeom>
          <a:noFill/>
          <a:ln w="127000"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01961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10000">
        <p15:prstTrans prst="wind"/>
      </p:transition>
    </mc:Choice>
    <mc:Fallback>
      <p:transition spd="slow" advClick="0" advTm="10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D615C2D-38E8-495F-AC16-6E3082D693AB}"/>
              </a:ext>
            </a:extLst>
          </p:cNvPr>
          <p:cNvGrpSpPr/>
          <p:nvPr/>
        </p:nvGrpSpPr>
        <p:grpSpPr>
          <a:xfrm>
            <a:off x="160190" y="151298"/>
            <a:ext cx="1114133" cy="1114133"/>
            <a:chOff x="160190" y="151298"/>
            <a:chExt cx="2828816" cy="282881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2690784D-87AB-47DC-9AB5-65B79F4C7D96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漢字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14AE5B99-F989-40C5-A2D0-F724E2B3493D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54247BF-BDA5-4BED-A61D-737FE86DC4C2}"/>
              </a:ext>
            </a:extLst>
          </p:cNvPr>
          <p:cNvGrpSpPr/>
          <p:nvPr/>
        </p:nvGrpSpPr>
        <p:grpSpPr>
          <a:xfrm>
            <a:off x="10877394" y="151298"/>
            <a:ext cx="1114133" cy="1114133"/>
            <a:chOff x="160190" y="151298"/>
            <a:chExt cx="2828816" cy="2828816"/>
          </a:xfrm>
        </p:grpSpPr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4BF536EF-7047-4BEF-B109-58E335022680}"/>
                </a:ext>
              </a:extLst>
            </p:cNvPr>
            <p:cNvSpPr txBox="1"/>
            <p:nvPr/>
          </p:nvSpPr>
          <p:spPr>
            <a:xfrm>
              <a:off x="262470" y="387032"/>
              <a:ext cx="2602351" cy="235274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第</a:t>
              </a:r>
              <a:r>
                <a:rPr lang="en-US" altLang="ja-JP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4</a:t>
              </a:r>
              <a:r>
                <a:rPr lang="ja-JP" altLang="en-US" sz="9600" b="1" dirty="0">
                  <a:solidFill>
                    <a:srgbClr val="FFC000">
                      <a:alpha val="50000"/>
                    </a:srgb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問</a:t>
              </a:r>
              <a:endParaRPr lang="en-US" altLang="ja-JP" sz="9600" b="1" dirty="0">
                <a:solidFill>
                  <a:srgbClr val="FFC000">
                    <a:alpha val="50000"/>
                  </a:srgbClr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4A73C034-15F9-4AFB-92F9-7EFD2A33BD7E}"/>
                </a:ext>
              </a:extLst>
            </p:cNvPr>
            <p:cNvSpPr/>
            <p:nvPr/>
          </p:nvSpPr>
          <p:spPr>
            <a:xfrm>
              <a:off x="160190" y="151298"/>
              <a:ext cx="2828816" cy="2828816"/>
            </a:xfrm>
            <a:prstGeom prst="frame">
              <a:avLst>
                <a:gd name="adj1" fmla="val 4741"/>
              </a:avLst>
            </a:prstGeom>
            <a:solidFill>
              <a:srgbClr val="FFC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3A2E58-4CFC-462F-9219-5370EC1D9592}"/>
              </a:ext>
            </a:extLst>
          </p:cNvPr>
          <p:cNvSpPr txBox="1"/>
          <p:nvPr/>
        </p:nvSpPr>
        <p:spPr>
          <a:xfrm>
            <a:off x="11050621" y="6021422"/>
            <a:ext cx="674203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E34F757-2AD8-4BC7-9153-588779464168}"/>
              </a:ext>
            </a:extLst>
          </p:cNvPr>
          <p:cNvSpPr txBox="1"/>
          <p:nvPr/>
        </p:nvSpPr>
        <p:spPr>
          <a:xfrm>
            <a:off x="44808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23FD4C6-A70A-4130-A2FB-D8ED552590C7}"/>
              </a:ext>
            </a:extLst>
          </p:cNvPr>
          <p:cNvSpPr txBox="1"/>
          <p:nvPr/>
        </p:nvSpPr>
        <p:spPr>
          <a:xfrm>
            <a:off x="1003898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1F48357F-30CC-457F-AD60-9169B48B0BFB}"/>
              </a:ext>
            </a:extLst>
          </p:cNvPr>
          <p:cNvSpPr txBox="1"/>
          <p:nvPr/>
        </p:nvSpPr>
        <p:spPr>
          <a:xfrm>
            <a:off x="897332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88F0B97-F51E-41FE-9655-3EE6381FCB16}"/>
              </a:ext>
            </a:extLst>
          </p:cNvPr>
          <p:cNvSpPr txBox="1"/>
          <p:nvPr/>
        </p:nvSpPr>
        <p:spPr>
          <a:xfrm>
            <a:off x="790767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A5A06C3-2090-4A98-8F07-13DC30146DDB}"/>
              </a:ext>
            </a:extLst>
          </p:cNvPr>
          <p:cNvSpPr txBox="1"/>
          <p:nvPr/>
        </p:nvSpPr>
        <p:spPr>
          <a:xfrm>
            <a:off x="684201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E05F7063-F924-42E9-935C-CC9133C31D13}"/>
              </a:ext>
            </a:extLst>
          </p:cNvPr>
          <p:cNvSpPr txBox="1"/>
          <p:nvPr/>
        </p:nvSpPr>
        <p:spPr>
          <a:xfrm>
            <a:off x="577636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3CF0942-7B97-4797-9C42-F2C4834F5245}"/>
              </a:ext>
            </a:extLst>
          </p:cNvPr>
          <p:cNvSpPr txBox="1"/>
          <p:nvPr/>
        </p:nvSpPr>
        <p:spPr>
          <a:xfrm>
            <a:off x="471070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6D1FDDA6-9689-4AA0-B034-C18777A40180}"/>
              </a:ext>
            </a:extLst>
          </p:cNvPr>
          <p:cNvSpPr txBox="1"/>
          <p:nvPr/>
        </p:nvSpPr>
        <p:spPr>
          <a:xfrm>
            <a:off x="3645053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1A7CD1EF-3EB5-49B5-91A7-DBD2E0159CBC}"/>
              </a:ext>
            </a:extLst>
          </p:cNvPr>
          <p:cNvSpPr txBox="1"/>
          <p:nvPr/>
        </p:nvSpPr>
        <p:spPr>
          <a:xfrm>
            <a:off x="2579398" y="6021422"/>
            <a:ext cx="435020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8551CF3-254F-41C3-80A0-9CDA33FBC067}"/>
              </a:ext>
            </a:extLst>
          </p:cNvPr>
          <p:cNvSpPr txBox="1"/>
          <p:nvPr/>
        </p:nvSpPr>
        <p:spPr>
          <a:xfrm>
            <a:off x="1585609" y="6021422"/>
            <a:ext cx="243191" cy="59243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sz="9600" dirty="0">
                <a:solidFill>
                  <a:schemeClr val="bg1">
                    <a:lumMod val="50000"/>
                    <a:alpha val="50000"/>
                  </a:schemeClr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4716C7B-61FC-895F-99EF-396D492AE773}"/>
              </a:ext>
            </a:extLst>
          </p:cNvPr>
          <p:cNvSpPr txBox="1"/>
          <p:nvPr/>
        </p:nvSpPr>
        <p:spPr>
          <a:xfrm>
            <a:off x="2156467" y="309213"/>
            <a:ext cx="78790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自由を探せ！レベル４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A2F4CCE-668E-8618-E203-89D4BD1850A8}"/>
              </a:ext>
            </a:extLst>
          </p:cNvPr>
          <p:cNvSpPr txBox="1"/>
          <p:nvPr/>
        </p:nvSpPr>
        <p:spPr>
          <a:xfrm>
            <a:off x="463690" y="1569441"/>
            <a:ext cx="11264622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自目由田由目白自目自白田由日</a:t>
            </a:r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</a:t>
            </a:r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由</a:t>
            </a:r>
          </a:p>
          <a:p>
            <a:pPr algn="ctr"/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白</a:t>
            </a:r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目白</a:t>
            </a:r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田目由日田自白自</a:t>
            </a:r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由目田白</a:t>
            </a:r>
            <a:endParaRPr kumimoji="1" lang="en-US" altLang="ja-JP" sz="5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由目</a:t>
            </a:r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</a:t>
            </a:r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自目白白</a:t>
            </a:r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田田</a:t>
            </a:r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</a:t>
            </a:r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目目日由白</a:t>
            </a:r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由</a:t>
            </a:r>
            <a:endParaRPr lang="en-US" altLang="ja-JP" sz="5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</a:t>
            </a:r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田目白田</a:t>
            </a:r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目</a:t>
            </a:r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由自白白日目田目白</a:t>
            </a:r>
            <a:endParaRPr kumimoji="1" lang="en-US" altLang="ja-JP" sz="5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</a:t>
            </a:r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白田由由白白</a:t>
            </a:r>
            <a:r>
              <a:rPr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日目目</a:t>
            </a:r>
            <a:r>
              <a:rPr kumimoji="1" lang="ja-JP" altLang="en-US" sz="5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日白日白目自</a:t>
            </a:r>
          </a:p>
        </p:txBody>
      </p:sp>
    </p:spTree>
    <p:extLst>
      <p:ext uri="{BB962C8B-B14F-4D97-AF65-F5344CB8AC3E}">
        <p14:creationId xmlns:p14="http://schemas.microsoft.com/office/powerpoint/2010/main" val="19204697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 advTm="10000">
        <p15:prstTrans prst="wind"/>
      </p:transition>
    </mc:Choice>
    <mc:Fallback>
      <p:transition spd="slow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2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21789</TotalTime>
  <Words>588</Words>
  <Application>Microsoft Office PowerPoint</Application>
  <PresentationFormat>ワイド画面</PresentationFormat>
  <Paragraphs>165</Paragraphs>
  <Slides>13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8" baseType="lpstr">
      <vt:lpstr>メイリオ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anm057_漢字クイズ～自由を探せ！～</dc:title>
  <dc:subject>anm057_漢字クイズ～自由を探せ！～</dc:subject>
  <dc:creator>でじけろお</dc:creator>
  <cp:revision>1</cp:revision>
  <dcterms:created xsi:type="dcterms:W3CDTF">2018-12-11T01:47:04Z</dcterms:created>
  <dcterms:modified xsi:type="dcterms:W3CDTF">2025-03-09T08:33:44Z</dcterms:modified>
  <cp:version>1</cp:version>
</cp:coreProperties>
</file>